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9D737-8432-8372-682F-026C65726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533F2-8A19-406E-85B2-D9CB578DE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1346F-C8E7-0EF2-1FEA-7AF6A81E9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15A78-C02A-7FED-1AA6-4F9251F01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7C9E5-37B8-1B7F-5056-E93AF266D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9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95673-C957-8E7D-B52E-766F4E88C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938670-4B06-7CED-0A7E-DC97EAC4E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564E1-FC9C-D3AB-39EA-A172673C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E4ACD-6AC5-F054-EA2F-314171F4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F1F48-95A7-9D4D-D5AB-BE6EDE832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7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2E61C3-9EF6-4990-64AE-4765948A14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A7F5FE-5988-6578-D0FF-DFEA7B522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3E01D-C61E-4522-ABB7-25200F120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190CE-1558-D249-D3C8-AFB355FCF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07D1C-2403-CA07-4590-9F7C56AF5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21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0F2FE-3BF4-E85F-83C7-9F5AFE0B2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17C3D-5ED4-40DC-C4A3-C9497D87C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58F9A-A323-FB3B-939F-D3430A4FC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B0CFD-AA1A-1520-27BF-E05D6846D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0A118-F50C-6611-65C9-6537BF744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6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18D0-0A77-F6BD-C897-992B99D34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28F368-4184-31F2-14C5-D12A2F0FF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651B8-D406-317D-6D46-643534C3C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D97F5-09AA-FAC3-18BD-349A96EC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1A74B-5084-83ED-F19B-1045E27B5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6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26C2F-939C-992B-0F86-E4EF081BE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FF3CF-3A9A-E94F-1A7F-6BB481D016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CF29C-2104-D432-09DC-5538B91D3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5B2C8-D698-5308-8B13-E10F1246F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F3B7B-8BCA-9463-6390-2AE66D3B6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D695F-C57F-2A65-2DFF-4E2037F8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3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DFCD5-0E76-74D9-23E0-F9094DC80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34FAA-CB1E-39AB-78BF-EC6D71304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D871C7-B3DC-1C17-4B25-B60780BAF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F9D8A2-A0C6-19B9-597D-F0A308E5CE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0D1B51-82AE-6F80-230E-DB2F649BF8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49299-EC46-C6E0-4A5C-20E6E5BE2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710287-5CC3-8B83-1FA0-8EB5057AD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C1F41F-05DB-FF4B-33F9-066E19889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1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1211F-0140-28A6-A5A1-73C1D75A3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5005E8-5FF2-3DA4-E12E-2CFE3E1A3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AEB4D9-497E-6B23-CAC0-21A826881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22F63-C8B7-5D69-2E5F-96A4B6BED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90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189D08-9C68-9C2A-52AD-5E6AAAD8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EBBB86-84EB-F9BF-50A8-CF85D8531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C4F3D-7574-A17B-0FD6-1FE771B8E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5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6618E-DC4F-3521-CCA4-365739CE7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ED270-E59A-1C0E-6498-9EE006EEB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28ABA-8D70-4F2F-5288-11B79CDF2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199DC-7BB0-21E9-FF30-C85149577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276C4-142F-9B22-2169-C25D764E8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A037F6-3E01-C3BC-72F7-62E81258A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4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1161C-C6A5-D8DC-9069-06B31DCE5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B6511B-B584-8473-9384-D56AA9D309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66466E-B332-FE4B-0CA7-0DB468A6E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C004F-FF1F-988E-EE29-C5AAFB749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24730-B90D-C215-2FEF-5A6DF941E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E8762-B505-27BA-5269-A548F94FC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0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BAE40-3B02-2E85-BD05-C86B53480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A781A-EB3F-2548-802C-58E9F02EA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A322E-5DF7-4DCD-31E9-C75B0ABAE8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C6820-4FCC-420F-A6EE-2EE97C72163B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692C2-BF73-E765-096D-A18B0D4B0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08D68-30A9-B239-F0F3-C52DCDF1A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30A8D-9427-4433-A85A-0B57692DC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7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9A9F17F-7607-C458-1A5F-417686585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1224492"/>
            <a:ext cx="1493645" cy="149364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92A2B1-AC38-4BED-2EDE-224DDB5D2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3392" y="357189"/>
            <a:ext cx="6198075" cy="715432"/>
          </a:xfrm>
        </p:spPr>
        <p:txBody>
          <a:bodyPr>
            <a:normAutofit fontScale="90000"/>
          </a:bodyPr>
          <a:lstStyle/>
          <a:p>
            <a:r>
              <a:rPr lang="en-CA" dirty="0"/>
              <a:t>Container Examples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70EBC0-98B3-63E4-C950-585AD1EA5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089012"/>
            <a:ext cx="1838325" cy="1088495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7 in White plastic Hanging Basket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03363C-9F28-6D4B-5943-2676CDC2C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407" y="1100666"/>
            <a:ext cx="1838326" cy="183832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B82132F0-C1F9-AF13-870A-D91123284F44}"/>
              </a:ext>
            </a:extLst>
          </p:cNvPr>
          <p:cNvSpPr txBox="1">
            <a:spLocks/>
          </p:cNvSpPr>
          <p:nvPr/>
        </p:nvSpPr>
        <p:spPr>
          <a:xfrm>
            <a:off x="2785533" y="3089012"/>
            <a:ext cx="1838325" cy="10884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11 in Black plastic Hanging Basket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BBC1EA-64D2-0E23-12CC-727BB6F5C9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5873" y="1224492"/>
            <a:ext cx="1676400" cy="17145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4F4ADD36-E153-E673-9B99-0753E550B384}"/>
              </a:ext>
            </a:extLst>
          </p:cNvPr>
          <p:cNvSpPr txBox="1">
            <a:spLocks/>
          </p:cNvSpPr>
          <p:nvPr/>
        </p:nvSpPr>
        <p:spPr>
          <a:xfrm>
            <a:off x="5014910" y="3089011"/>
            <a:ext cx="1838325" cy="1088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12 inch fibre Hanging Basket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E4BFD0-5F6C-C6F2-AC23-1089661267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3243" y="1524000"/>
            <a:ext cx="1905000" cy="1905000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10790D60-04A9-0D9B-DF85-5A3D95A21EB4}"/>
              </a:ext>
            </a:extLst>
          </p:cNvPr>
          <p:cNvSpPr txBox="1">
            <a:spLocks/>
          </p:cNvSpPr>
          <p:nvPr/>
        </p:nvSpPr>
        <p:spPr>
          <a:xfrm>
            <a:off x="7204597" y="3083982"/>
            <a:ext cx="1905000" cy="1088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Fibre Window Box insert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48C3A2E-26FC-A459-9763-BDEFC583BA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89642" y="1867629"/>
            <a:ext cx="1137637" cy="1176866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BFFC22DB-EC24-4B50-097B-05A03B55DBC4}"/>
              </a:ext>
            </a:extLst>
          </p:cNvPr>
          <p:cNvSpPr txBox="1">
            <a:spLocks/>
          </p:cNvSpPr>
          <p:nvPr/>
        </p:nvSpPr>
        <p:spPr>
          <a:xfrm>
            <a:off x="9819213" y="3210187"/>
            <a:ext cx="1905000" cy="1088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12 “ Fibre Urn Liner Pot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C3B5D85-2065-F9DF-FE24-7A0D2913DD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878" y="4668837"/>
            <a:ext cx="1148968" cy="1088496"/>
          </a:xfrm>
          <a:prstGeom prst="rect">
            <a:avLst/>
          </a:prstGeom>
        </p:spPr>
      </p:pic>
      <p:sp>
        <p:nvSpPr>
          <p:cNvPr id="15" name="Subtitle 2">
            <a:extLst>
              <a:ext uri="{FF2B5EF4-FFF2-40B4-BE49-F238E27FC236}">
                <a16:creationId xmlns:a16="http://schemas.microsoft.com/office/drawing/2014/main" id="{70EFA736-F855-4BC0-3E52-207555FBE26B}"/>
              </a:ext>
            </a:extLst>
          </p:cNvPr>
          <p:cNvSpPr txBox="1">
            <a:spLocks/>
          </p:cNvSpPr>
          <p:nvPr/>
        </p:nvSpPr>
        <p:spPr>
          <a:xfrm>
            <a:off x="483658" y="5769505"/>
            <a:ext cx="1838325" cy="1088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13 inch Round Planter Black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F1B5B6E-DF3B-0492-D9B4-D01F98330C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8000" y="4668837"/>
            <a:ext cx="1390546" cy="1102846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7834ABE4-69C8-D640-3E40-58A68D48D447}"/>
              </a:ext>
            </a:extLst>
          </p:cNvPr>
          <p:cNvSpPr txBox="1">
            <a:spLocks/>
          </p:cNvSpPr>
          <p:nvPr/>
        </p:nvSpPr>
        <p:spPr>
          <a:xfrm>
            <a:off x="2747137" y="5798610"/>
            <a:ext cx="1838325" cy="1088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14 inch Square Planter Black</a:t>
            </a: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AA5C781-1543-40E1-BA5B-5E7A4CBA2D2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69467" y="4443855"/>
            <a:ext cx="1383768" cy="1310164"/>
          </a:xfrm>
          <a:prstGeom prst="rect">
            <a:avLst/>
          </a:prstGeom>
        </p:spPr>
      </p:pic>
      <p:sp>
        <p:nvSpPr>
          <p:cNvPr id="19" name="Subtitle 2">
            <a:extLst>
              <a:ext uri="{FF2B5EF4-FFF2-40B4-BE49-F238E27FC236}">
                <a16:creationId xmlns:a16="http://schemas.microsoft.com/office/drawing/2014/main" id="{D1EF778D-F687-A927-0396-B6AC6CF856D9}"/>
              </a:ext>
            </a:extLst>
          </p:cNvPr>
          <p:cNvSpPr txBox="1">
            <a:spLocks/>
          </p:cNvSpPr>
          <p:nvPr/>
        </p:nvSpPr>
        <p:spPr>
          <a:xfrm>
            <a:off x="4977340" y="5798610"/>
            <a:ext cx="1838325" cy="1088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18 inch Round Planter Black</a:t>
            </a:r>
            <a:endParaRPr lang="en-US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4DCDB3C-E3DE-1FE5-44A3-C3B371DEAA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11723" y="4842932"/>
            <a:ext cx="837001" cy="837001"/>
          </a:xfrm>
          <a:prstGeom prst="rect">
            <a:avLst/>
          </a:prstGeom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5D41084F-4325-513E-E3BA-34F8C906A0B0}"/>
              </a:ext>
            </a:extLst>
          </p:cNvPr>
          <p:cNvSpPr txBox="1">
            <a:spLocks/>
          </p:cNvSpPr>
          <p:nvPr/>
        </p:nvSpPr>
        <p:spPr>
          <a:xfrm>
            <a:off x="7376580" y="5769504"/>
            <a:ext cx="1838325" cy="10884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10 inch Round Terracotta pot</a:t>
            </a: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A2B6C72-2AAF-4E39-5EE4-9E9AC11637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861139" y="4574894"/>
            <a:ext cx="1366140" cy="1373075"/>
          </a:xfrm>
          <a:prstGeom prst="rect">
            <a:avLst/>
          </a:prstGeom>
        </p:spPr>
      </p:pic>
      <p:sp>
        <p:nvSpPr>
          <p:cNvPr id="23" name="Subtitle 2">
            <a:extLst>
              <a:ext uri="{FF2B5EF4-FFF2-40B4-BE49-F238E27FC236}">
                <a16:creationId xmlns:a16="http://schemas.microsoft.com/office/drawing/2014/main" id="{11B094B0-E83F-A21A-B137-DB5E692209F4}"/>
              </a:ext>
            </a:extLst>
          </p:cNvPr>
          <p:cNvSpPr txBox="1">
            <a:spLocks/>
          </p:cNvSpPr>
          <p:nvPr/>
        </p:nvSpPr>
        <p:spPr>
          <a:xfrm>
            <a:off x="9670579" y="5679933"/>
            <a:ext cx="1838325" cy="10884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10 inch Round Black Plastic</a:t>
            </a:r>
          </a:p>
          <a:p>
            <a:r>
              <a:rPr lang="en-CA" dirty="0"/>
              <a:t> pot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BE8BD8-4C2F-23AC-C6BF-04D1D0B684A5}"/>
              </a:ext>
            </a:extLst>
          </p:cNvPr>
          <p:cNvSpPr txBox="1"/>
          <p:nvPr/>
        </p:nvSpPr>
        <p:spPr>
          <a:xfrm>
            <a:off x="8178800" y="357189"/>
            <a:ext cx="3330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All container images are not exact and not to scale.  Examples only.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813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Container 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Container Examples</dc:title>
  <dc:creator>Owner</dc:creator>
  <cp:lastModifiedBy>Owner</cp:lastModifiedBy>
  <cp:revision>1</cp:revision>
  <dcterms:created xsi:type="dcterms:W3CDTF">2024-03-27T15:09:57Z</dcterms:created>
  <dcterms:modified xsi:type="dcterms:W3CDTF">2024-03-27T15:10:07Z</dcterms:modified>
</cp:coreProperties>
</file>